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589586-4FEA-5FA4-B9A2-65EAB3CBE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35DF75-C6E7-BCA4-55B8-808554B11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520847-9A74-91F0-F102-89F97E34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8BC4CB-C4F1-D0E8-AFFA-7CE3E966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7A475-AA05-BFE1-7D5F-AC9F0811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0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41A20-017E-76EF-BB5F-42318CBB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2EF717-67EF-36CC-F2E7-0C4CF7726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9BBF3D-D041-D5EE-84B0-9CC7AAE6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97D69B-C6AC-FE35-67DD-80390A3F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76C80-F5E9-E879-0944-84302AAB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77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7502FD-A5E6-08A1-D849-8EDBF2D7E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268377-135C-C272-C44A-6AECF188F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C0CD9-2028-7B26-3801-B9F847E8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61E07-DDA7-FE25-09C5-676AF14B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7E0B2-AECC-2522-DDEC-F1DC40E7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4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70E1FF-C93E-19F5-C0F1-E51CCEDC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939995-7F6C-F562-E3DB-7C176FA31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C1956-65FB-9208-962C-200606B5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C82389-CBC2-339D-CAFF-0E9A58C3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63862-515D-C305-999D-6A5A21B3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97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E125F-FB51-5162-57E2-8EEC7B1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3711A-42FE-CF31-0FD4-0E6924BF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882056-0CA4-0FF6-47B6-5081BB63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139B1A-6A10-80B8-2698-CBD224B1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C8C64-2040-4A80-A283-33F163B5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1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1B671-71D0-C730-378A-DD89BF84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AC407B-B643-E424-AA78-1F3BB0E6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CC723C-913C-D5F1-C946-5544A84E9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ACF991-68B9-6CA1-3322-84BA345F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C07EB0-19B9-AB75-DE8A-4319C5F4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185C07-5E67-BD3B-9D8F-49E7A459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80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1D15A-0AF6-B093-49CC-0A78073A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FFFFF8-6C43-013E-A171-9C0C653E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39C91F-0EF5-DCD0-973F-71EE2BF3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D69666-3314-8529-80ED-2A05D1CDE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1F7441-3462-1B47-8DB1-BB4EDE974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514D15-C216-A7CA-BA7D-9D1216B5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8D6312-0D8B-37BE-4CF2-D664112B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9DEAD9-99E3-AE75-6211-C2A818A8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FBE94-8C66-D7B2-D172-1294A23C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B0DFC8-29FE-7D07-F88E-74E31217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898194-8C64-B323-9A45-44F639DB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203001B-E2AC-8E69-0F09-57ADE586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1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A52700-7640-C646-1619-96C4514C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E60694-FBF4-2E6C-3BC9-612E302A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9A3EAB-C517-D492-798D-4E73F066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04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67021-BD09-6841-426B-8EFEF052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236914-B6E3-609A-9078-7FBC7944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BE418F-213C-AA83-D8DF-218D852B1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9E9C15-8373-E5A4-25BA-002B64F7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B44574-D315-1E3E-3D0B-00B3D034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66B4D9-1082-B90E-CF87-BD9A45F1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5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FC82A-184D-C3E6-BE8B-970C7D4BA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1DE43C-A89C-BAA1-DE8E-C33D489F6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A0513C-DC88-B0E0-DD96-5DCAAB92E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B4C35B-8B77-51C1-B2D8-1FC0EDBB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E6D5BA-EBBA-70D4-0C38-766CCC9A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3D7AF8-E61A-5B80-1997-58A1AE62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45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7A704D-2706-6A45-60F3-172BFD67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827722-A764-1484-D451-2E5C3DC8E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80018B-6DF7-BC2B-2D23-90A746E5A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6239-E844-4A54-B6BD-EBB80B5C83B6}" type="datetimeFigureOut">
              <a:rPr lang="it-IT" smtClean="0"/>
              <a:t>28/06/2023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AC70F3-0256-54C9-874A-9A3E566BA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7D4630-5508-9453-423E-E9E37E8D3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B96D-996F-4E74-AEDA-C5ABFC532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1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D95C53D-D38D-4977-76CA-3FB6EF893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3"/>
          <a:stretch/>
        </p:blipFill>
        <p:spPr>
          <a:xfrm>
            <a:off x="2618791" y="298940"/>
            <a:ext cx="6167535" cy="60921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9485F8-7273-AC24-84CF-7B4C459C40F8}"/>
              </a:ext>
            </a:extLst>
          </p:cNvPr>
          <p:cNvSpPr txBox="1"/>
          <p:nvPr/>
        </p:nvSpPr>
        <p:spPr>
          <a:xfrm>
            <a:off x="10402349" y="6206442"/>
            <a:ext cx="101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 A</a:t>
            </a:r>
          </a:p>
        </p:txBody>
      </p:sp>
    </p:spTree>
    <p:extLst>
      <p:ext uri="{BB962C8B-B14F-4D97-AF65-F5344CB8AC3E}">
        <p14:creationId xmlns:p14="http://schemas.microsoft.com/office/powerpoint/2010/main" val="158402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D95C53D-D38D-4977-76CA-3FB6EF89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6" y="345593"/>
            <a:ext cx="10978979" cy="54860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77068B-8B99-D979-DA9D-0F890E1755AA}"/>
              </a:ext>
            </a:extLst>
          </p:cNvPr>
          <p:cNvSpPr txBox="1"/>
          <p:nvPr/>
        </p:nvSpPr>
        <p:spPr>
          <a:xfrm>
            <a:off x="10402349" y="6206442"/>
            <a:ext cx="10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 B</a:t>
            </a:r>
          </a:p>
        </p:txBody>
      </p:sp>
    </p:spTree>
    <p:extLst>
      <p:ext uri="{BB962C8B-B14F-4D97-AF65-F5344CB8AC3E}">
        <p14:creationId xmlns:p14="http://schemas.microsoft.com/office/powerpoint/2010/main" val="381109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natura, pioggia&#10;&#10;Descrizione generata automaticamente">
            <a:extLst>
              <a:ext uri="{FF2B5EF4-FFF2-40B4-BE49-F238E27FC236}">
                <a16:creationId xmlns:a16="http://schemas.microsoft.com/office/drawing/2014/main" id="{420B8B34-3F77-680F-6E63-7E96879C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22932"/>
            <a:ext cx="2438400" cy="2612136"/>
          </a:xfrm>
          <a:prstGeom prst="rect">
            <a:avLst/>
          </a:prstGeom>
        </p:spPr>
      </p:pic>
      <p:pic>
        <p:nvPicPr>
          <p:cNvPr id="9" name="Immagine 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6FA7B03-0E17-3C79-9AD6-FA0135479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4" y="579357"/>
            <a:ext cx="8534400" cy="53149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263C12-3FA8-832F-DABB-CB4D7FE655DA}"/>
              </a:ext>
            </a:extLst>
          </p:cNvPr>
          <p:cNvSpPr txBox="1"/>
          <p:nvPr/>
        </p:nvSpPr>
        <p:spPr>
          <a:xfrm>
            <a:off x="10402349" y="620644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 C</a:t>
            </a:r>
          </a:p>
        </p:txBody>
      </p:sp>
    </p:spTree>
    <p:extLst>
      <p:ext uri="{BB962C8B-B14F-4D97-AF65-F5344CB8AC3E}">
        <p14:creationId xmlns:p14="http://schemas.microsoft.com/office/powerpoint/2010/main" val="317085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natura, cratere&#10;&#10;Descrizione generata automaticamente">
            <a:extLst>
              <a:ext uri="{FF2B5EF4-FFF2-40B4-BE49-F238E27FC236}">
                <a16:creationId xmlns:a16="http://schemas.microsoft.com/office/drawing/2014/main" id="{A3A24B94-21B3-FF67-DA9D-0ED74E81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89" y="0"/>
            <a:ext cx="704909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3B6CB3-D352-934A-260A-9955540C7CBE}"/>
              </a:ext>
            </a:extLst>
          </p:cNvPr>
          <p:cNvSpPr txBox="1"/>
          <p:nvPr/>
        </p:nvSpPr>
        <p:spPr>
          <a:xfrm>
            <a:off x="10402349" y="6206442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IMAGE D</a:t>
            </a:r>
          </a:p>
        </p:txBody>
      </p:sp>
    </p:spTree>
    <p:extLst>
      <p:ext uri="{BB962C8B-B14F-4D97-AF65-F5344CB8AC3E}">
        <p14:creationId xmlns:p14="http://schemas.microsoft.com/office/powerpoint/2010/main" val="174003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B55295-265D-C273-48C6-4B397F87190C}"/>
              </a:ext>
            </a:extLst>
          </p:cNvPr>
          <p:cNvSpPr txBox="1"/>
          <p:nvPr/>
        </p:nvSpPr>
        <p:spPr>
          <a:xfrm>
            <a:off x="10402349" y="6206442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IMAGE 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81" y="449317"/>
            <a:ext cx="10058400" cy="56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Livia Giacomini</dc:creator>
  <cp:lastModifiedBy>lagia</cp:lastModifiedBy>
  <cp:revision>3</cp:revision>
  <dcterms:created xsi:type="dcterms:W3CDTF">2023-04-28T12:13:58Z</dcterms:created>
  <dcterms:modified xsi:type="dcterms:W3CDTF">2023-06-28T09:32:22Z</dcterms:modified>
</cp:coreProperties>
</file>