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6197"/>
  </p:normalViewPr>
  <p:slideViewPr>
    <p:cSldViewPr snapToGrid="0">
      <p:cViewPr varScale="1">
        <p:scale>
          <a:sx n="93" d="100"/>
          <a:sy n="93" d="100"/>
        </p:scale>
        <p:origin x="86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5E36D3-0C2D-8ADD-BD9D-74F8CABCF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1B7F4A0-0EFB-AD5A-5B1C-409A2DBD5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9C6F55-7DE0-6EF2-F24A-914F728B9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836-3B16-E74F-B1BE-FB8EA45CE9A7}" type="datetimeFigureOut">
              <a:rPr lang="it-IT" smtClean="0"/>
              <a:t>24/04/2023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560AB6-F4E3-BEB9-74BB-3E24DCDEE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710A73-41FD-3E88-9289-D10B7DD20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73A-C74B-DB4C-A88E-ED68F22CF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068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44342C-DEF8-FFFB-803F-CE863BF79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D0FA0DE-8643-3CB6-1FD5-BED4D0834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8E17A2-21B7-76BC-56C9-1CFCBFAAF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836-3B16-E74F-B1BE-FB8EA45CE9A7}" type="datetimeFigureOut">
              <a:rPr lang="it-IT" smtClean="0"/>
              <a:t>24/04/2023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E172A4-F31D-E9E6-21FD-7F96030AE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E0DF34-F048-E16B-597E-636367F94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73A-C74B-DB4C-A88E-ED68F22CF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408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9B12B39-3EE3-738D-0EF6-79FB5C787E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FB53FA8-2E2F-D329-F815-4E8827F5B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D22DB2-B96F-3897-12CD-5ADCE562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836-3B16-E74F-B1BE-FB8EA45CE9A7}" type="datetimeFigureOut">
              <a:rPr lang="it-IT" smtClean="0"/>
              <a:t>24/04/2023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3942FD-F39F-FCC8-F704-7DE11FE7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A7EFAB-B756-8171-535B-3882F6AED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73A-C74B-DB4C-A88E-ED68F22CF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482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2DA88D-B289-396D-1166-737123468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CECA79-3E07-9BC4-A3BD-3DC2CA702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24B68D-3EE6-1B2E-AD2E-DB1DB15B4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836-3B16-E74F-B1BE-FB8EA45CE9A7}" type="datetimeFigureOut">
              <a:rPr lang="it-IT" smtClean="0"/>
              <a:t>24/04/2023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9EE293-74D0-AD26-72CA-F757723E6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D8E4D4-2C7B-A8EC-0404-20B1A3F4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73A-C74B-DB4C-A88E-ED68F22CF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12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0C110F-5668-BB22-BF7F-52B159E61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9A8A82D-8BF6-A32D-C41A-71CF5F405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2E2F24-23F1-11C0-0B2A-436668F3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836-3B16-E74F-B1BE-FB8EA45CE9A7}" type="datetimeFigureOut">
              <a:rPr lang="it-IT" smtClean="0"/>
              <a:t>24/04/2023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03922C1-E521-5DEC-4B70-212C0CAD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C045F8-E4C9-1C09-7F27-63B199085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73A-C74B-DB4C-A88E-ED68F22CF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316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AA29C7-BA83-0421-AD2F-E7C66F2A5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8ACBE1-6AFA-0D78-0DA4-F8D4E5EC6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487EBA8-1A60-A26F-D808-D9F8002F2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09F2BB7-593D-CAC3-AE1D-9482E1B40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836-3B16-E74F-B1BE-FB8EA45CE9A7}" type="datetimeFigureOut">
              <a:rPr lang="it-IT" smtClean="0"/>
              <a:t>24/04/2023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23AE5C6-041D-E5F1-FBA4-5084DF976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83D01DC-5C1D-91E4-1296-BFA0F8A3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73A-C74B-DB4C-A88E-ED68F22CF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12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8DA78A-6F4A-7DB2-3928-C91C80103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D1E0141-B4C2-9F87-EA60-BD9F653D8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B3D3672-2D2F-75E6-E0D2-4F4F9317C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506A22A-A170-018B-966C-D37AECFA0B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7BDAE60-3165-BBDA-ED8E-8DC23633F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67744A0-A04A-B66C-8D81-862FBE8D6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836-3B16-E74F-B1BE-FB8EA45CE9A7}" type="datetimeFigureOut">
              <a:rPr lang="it-IT" smtClean="0"/>
              <a:t>24/04/2023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429D44A-9C9C-2D41-EB43-49C7A974C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796F304-0154-0CA1-9B3D-7000B560E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73A-C74B-DB4C-A88E-ED68F22CF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6471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E5011A-7FEE-1025-DD80-86E02560D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4AC2F4B-C0FE-51A0-0EF2-61F6EEFBB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836-3B16-E74F-B1BE-FB8EA45CE9A7}" type="datetimeFigureOut">
              <a:rPr lang="it-IT" smtClean="0"/>
              <a:t>24/04/2023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BFC4D0F-C459-D1A0-EDF0-5230CD16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BE85139-6360-F364-F895-81EAEEE4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73A-C74B-DB4C-A88E-ED68F22CF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3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B7E0798-5645-7601-BB46-547C99AA8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836-3B16-E74F-B1BE-FB8EA45CE9A7}" type="datetimeFigureOut">
              <a:rPr lang="it-IT" smtClean="0"/>
              <a:t>24/04/2023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9BFE9F9-E71F-B036-EE92-883648805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23A8C92-5263-C7BD-0F89-C2E246E44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73A-C74B-DB4C-A88E-ED68F22CF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07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C7F135-E4D7-1313-B8A6-3EEEB5E7B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ED48E3-8C81-9EA5-259F-53487F012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4B568AE-033C-F2C2-7D94-A3EBBD488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36BD444-D121-3BB5-3C60-C8C9F829A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836-3B16-E74F-B1BE-FB8EA45CE9A7}" type="datetimeFigureOut">
              <a:rPr lang="it-IT" smtClean="0"/>
              <a:t>24/04/2023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22E1AA-6513-41EB-9FFD-8CBAF099B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B46471D-A4AD-B305-5D03-F14E68D07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73A-C74B-DB4C-A88E-ED68F22CF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255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0A5019-C093-946D-B4EE-E21F9EF1F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42368FF-3C35-E71D-769F-5E617AB16F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95DD6D-B629-982A-8CAC-32B6068C8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4CF8CF-07B7-9BA6-AC2F-9E4F3AD95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836-3B16-E74F-B1BE-FB8EA45CE9A7}" type="datetimeFigureOut">
              <a:rPr lang="it-IT" smtClean="0"/>
              <a:t>24/04/2023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8145696-CBDD-20B2-D9BE-DCE3575D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D6CC425-C2C6-443B-3410-293C2264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73A-C74B-DB4C-A88E-ED68F22CF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370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E75FDED-7F40-6261-D624-6B02B629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A18324A-B15C-78CB-08BE-3C9493500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F802B0-ACD0-0E80-F9C7-255B649FA3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3A836-3B16-E74F-B1BE-FB8EA45CE9A7}" type="datetimeFigureOut">
              <a:rPr lang="it-IT" smtClean="0"/>
              <a:t>24/04/2023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A72C80-1B11-2CAD-9483-13742AF2C0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39FB96A-54F0-E052-363D-DB87D68BE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473A-C74B-DB4C-A88E-ED68F22CF1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010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nero, oscurità, linea, arte&#10;&#10;Descrizione generata automaticamente">
            <a:extLst>
              <a:ext uri="{FF2B5EF4-FFF2-40B4-BE49-F238E27FC236}">
                <a16:creationId xmlns:a16="http://schemas.microsoft.com/office/drawing/2014/main" id="{5F36A7D4-C999-ABD0-56B0-71EDF775B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803650" y="355600"/>
            <a:ext cx="4584700" cy="61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34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nero, oscurità, linea, arte&#10;&#10;Descrizione generata automaticamente">
            <a:extLst>
              <a:ext uri="{FF2B5EF4-FFF2-40B4-BE49-F238E27FC236}">
                <a16:creationId xmlns:a16="http://schemas.microsoft.com/office/drawing/2014/main" id="{5F36A7D4-C999-ABD0-56B0-71EDF775B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803650" y="355600"/>
            <a:ext cx="4584700" cy="6146800"/>
          </a:xfrm>
          <a:prstGeom prst="rect">
            <a:avLst/>
          </a:prstGeom>
        </p:spPr>
      </p:pic>
      <p:pic>
        <p:nvPicPr>
          <p:cNvPr id="6" name="Immagine 5" descr="Immagine che contiene nero, oscurità, spazio, linea&#10;&#10;Descrizione generata automaticamente">
            <a:extLst>
              <a:ext uri="{FF2B5EF4-FFF2-40B4-BE49-F238E27FC236}">
                <a16:creationId xmlns:a16="http://schemas.microsoft.com/office/drawing/2014/main" id="{39F42E9C-2CCB-B0F8-068E-8B1660DE724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 rot="15726103">
            <a:off x="3946346" y="644527"/>
            <a:ext cx="4622800" cy="581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60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nero, oscurità, linea, arte&#10;&#10;Descrizione generata automaticamente">
            <a:extLst>
              <a:ext uri="{FF2B5EF4-FFF2-40B4-BE49-F238E27FC236}">
                <a16:creationId xmlns:a16="http://schemas.microsoft.com/office/drawing/2014/main" id="{5F36A7D4-C999-ABD0-56B0-71EDF775B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803650" y="355600"/>
            <a:ext cx="4584700" cy="6146800"/>
          </a:xfrm>
          <a:prstGeom prst="rect">
            <a:avLst/>
          </a:prstGeom>
        </p:spPr>
      </p:pic>
      <p:pic>
        <p:nvPicPr>
          <p:cNvPr id="6" name="Immagine 5" descr="Immagine che contiene nero, oscurità, spazio, linea&#10;&#10;Descrizione generata automaticamente">
            <a:extLst>
              <a:ext uri="{FF2B5EF4-FFF2-40B4-BE49-F238E27FC236}">
                <a16:creationId xmlns:a16="http://schemas.microsoft.com/office/drawing/2014/main" id="{39F42E9C-2CCB-B0F8-068E-8B1660DE724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 rot="15726103">
            <a:off x="3946346" y="644527"/>
            <a:ext cx="4622800" cy="5816600"/>
          </a:xfrm>
          <a:prstGeom prst="rect">
            <a:avLst/>
          </a:prstGeom>
        </p:spPr>
      </p:pic>
      <p:pic>
        <p:nvPicPr>
          <p:cNvPr id="7" name="Immagine 6" descr="Immagine che contiene nero, stella, spazio, linea&#10;&#10;Descrizione generata automaticamente">
            <a:extLst>
              <a:ext uri="{FF2B5EF4-FFF2-40B4-BE49-F238E27FC236}">
                <a16:creationId xmlns:a16="http://schemas.microsoft.com/office/drawing/2014/main" id="{8DFA9C90-D97C-0F70-2D4A-9A7144760D3B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5000"/>
          </a:blip>
          <a:stretch>
            <a:fillRect/>
          </a:stretch>
        </p:blipFill>
        <p:spPr>
          <a:xfrm rot="1119095">
            <a:off x="2712992" y="1946877"/>
            <a:ext cx="71120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74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nero, oscurità, linea, arte&#10;&#10;Descrizione generata automaticamente">
            <a:extLst>
              <a:ext uri="{FF2B5EF4-FFF2-40B4-BE49-F238E27FC236}">
                <a16:creationId xmlns:a16="http://schemas.microsoft.com/office/drawing/2014/main" id="{5F36A7D4-C999-ABD0-56B0-71EDF775B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803650" y="355600"/>
            <a:ext cx="4584700" cy="6146800"/>
          </a:xfrm>
          <a:prstGeom prst="rect">
            <a:avLst/>
          </a:prstGeom>
        </p:spPr>
      </p:pic>
      <p:pic>
        <p:nvPicPr>
          <p:cNvPr id="6" name="Immagine 5" descr="Immagine che contiene nero, oscurità, spazio, linea&#10;&#10;Descrizione generata automaticamente">
            <a:extLst>
              <a:ext uri="{FF2B5EF4-FFF2-40B4-BE49-F238E27FC236}">
                <a16:creationId xmlns:a16="http://schemas.microsoft.com/office/drawing/2014/main" id="{39F42E9C-2CCB-B0F8-068E-8B1660DE724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 rot="15726103">
            <a:off x="3946346" y="644527"/>
            <a:ext cx="4622800" cy="5816600"/>
          </a:xfrm>
          <a:prstGeom prst="rect">
            <a:avLst/>
          </a:prstGeom>
        </p:spPr>
      </p:pic>
      <p:pic>
        <p:nvPicPr>
          <p:cNvPr id="7" name="Immagine 6" descr="Immagine che contiene nero, stella, spazio, linea&#10;&#10;Descrizione generata automaticamente">
            <a:extLst>
              <a:ext uri="{FF2B5EF4-FFF2-40B4-BE49-F238E27FC236}">
                <a16:creationId xmlns:a16="http://schemas.microsoft.com/office/drawing/2014/main" id="{8DFA9C90-D97C-0F70-2D4A-9A7144760D3B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5000"/>
          </a:blip>
          <a:stretch>
            <a:fillRect/>
          </a:stretch>
        </p:blipFill>
        <p:spPr>
          <a:xfrm rot="1119095">
            <a:off x="2712992" y="1946877"/>
            <a:ext cx="7112000" cy="3606800"/>
          </a:xfrm>
          <a:prstGeom prst="rect">
            <a:avLst/>
          </a:prstGeom>
        </p:spPr>
      </p:pic>
      <p:pic>
        <p:nvPicPr>
          <p:cNvPr id="8" name="Immagine 7" descr="Immagine che contiene spazio, nero, linea, astronomia&#10;&#10;Descrizione generata automaticamente">
            <a:extLst>
              <a:ext uri="{FF2B5EF4-FFF2-40B4-BE49-F238E27FC236}">
                <a16:creationId xmlns:a16="http://schemas.microsoft.com/office/drawing/2014/main" id="{571A1F93-8393-63C5-4915-2C21F2399D49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35000"/>
          </a:blip>
          <a:stretch>
            <a:fillRect/>
          </a:stretch>
        </p:blipFill>
        <p:spPr>
          <a:xfrm rot="20881105">
            <a:off x="3352630" y="1084302"/>
            <a:ext cx="645160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81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nero, oscurità, linea, arte&#10;&#10;Descrizione generata automaticamente">
            <a:extLst>
              <a:ext uri="{FF2B5EF4-FFF2-40B4-BE49-F238E27FC236}">
                <a16:creationId xmlns:a16="http://schemas.microsoft.com/office/drawing/2014/main" id="{5F36A7D4-C999-ABD0-56B0-71EDF775B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803650" y="355600"/>
            <a:ext cx="4584700" cy="6146800"/>
          </a:xfrm>
          <a:prstGeom prst="rect">
            <a:avLst/>
          </a:prstGeom>
        </p:spPr>
      </p:pic>
      <p:pic>
        <p:nvPicPr>
          <p:cNvPr id="6" name="Immagine 5" descr="Immagine che contiene nero, oscurità, spazio, linea&#10;&#10;Descrizione generata automaticamente">
            <a:extLst>
              <a:ext uri="{FF2B5EF4-FFF2-40B4-BE49-F238E27FC236}">
                <a16:creationId xmlns:a16="http://schemas.microsoft.com/office/drawing/2014/main" id="{39F42E9C-2CCB-B0F8-068E-8B1660DE724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 rot="15726103">
            <a:off x="3946346" y="644527"/>
            <a:ext cx="4622800" cy="5816600"/>
          </a:xfrm>
          <a:prstGeom prst="rect">
            <a:avLst/>
          </a:prstGeom>
        </p:spPr>
      </p:pic>
      <p:pic>
        <p:nvPicPr>
          <p:cNvPr id="7" name="Immagine 6" descr="Immagine che contiene nero, stella, spazio, linea&#10;&#10;Descrizione generata automaticamente">
            <a:extLst>
              <a:ext uri="{FF2B5EF4-FFF2-40B4-BE49-F238E27FC236}">
                <a16:creationId xmlns:a16="http://schemas.microsoft.com/office/drawing/2014/main" id="{8DFA9C90-D97C-0F70-2D4A-9A7144760D3B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5000"/>
          </a:blip>
          <a:stretch>
            <a:fillRect/>
          </a:stretch>
        </p:blipFill>
        <p:spPr>
          <a:xfrm rot="1119095">
            <a:off x="2712992" y="1946877"/>
            <a:ext cx="7112000" cy="3606800"/>
          </a:xfrm>
          <a:prstGeom prst="rect">
            <a:avLst/>
          </a:prstGeom>
        </p:spPr>
      </p:pic>
      <p:pic>
        <p:nvPicPr>
          <p:cNvPr id="8" name="Immagine 7" descr="Immagine che contiene spazio, nero, linea, astronomia&#10;&#10;Descrizione generata automaticamente">
            <a:extLst>
              <a:ext uri="{FF2B5EF4-FFF2-40B4-BE49-F238E27FC236}">
                <a16:creationId xmlns:a16="http://schemas.microsoft.com/office/drawing/2014/main" id="{571A1F93-8393-63C5-4915-2C21F2399D49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35000"/>
          </a:blip>
          <a:stretch>
            <a:fillRect/>
          </a:stretch>
        </p:blipFill>
        <p:spPr>
          <a:xfrm rot="20881105">
            <a:off x="3352630" y="1084302"/>
            <a:ext cx="6451600" cy="5600700"/>
          </a:xfrm>
          <a:prstGeom prst="rect">
            <a:avLst/>
          </a:prstGeom>
        </p:spPr>
      </p:pic>
      <p:pic>
        <p:nvPicPr>
          <p:cNvPr id="9" name="Immagine 8" descr="Immagine che contiene nero, spazio, linea, astronomia&#10;&#10;Descrizione generata automaticamente">
            <a:extLst>
              <a:ext uri="{FF2B5EF4-FFF2-40B4-BE49-F238E27FC236}">
                <a16:creationId xmlns:a16="http://schemas.microsoft.com/office/drawing/2014/main" id="{7BDE9A0D-3A0D-DF1B-19FE-0D2104E9B174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35000"/>
          </a:blip>
          <a:stretch>
            <a:fillRect/>
          </a:stretch>
        </p:blipFill>
        <p:spPr>
          <a:xfrm rot="4544549">
            <a:off x="4123299" y="535462"/>
            <a:ext cx="60213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5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nero, oscurità, linea, arte&#10;&#10;Descrizione generata automaticamente">
            <a:extLst>
              <a:ext uri="{FF2B5EF4-FFF2-40B4-BE49-F238E27FC236}">
                <a16:creationId xmlns:a16="http://schemas.microsoft.com/office/drawing/2014/main" id="{5F36A7D4-C999-ABD0-56B0-71EDF775B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803650" y="355600"/>
            <a:ext cx="4584700" cy="6146800"/>
          </a:xfrm>
          <a:prstGeom prst="rect">
            <a:avLst/>
          </a:prstGeom>
        </p:spPr>
      </p:pic>
      <p:pic>
        <p:nvPicPr>
          <p:cNvPr id="6" name="Immagine 5" descr="Immagine che contiene nero, oscurità, spazio, linea&#10;&#10;Descrizione generata automaticamente">
            <a:extLst>
              <a:ext uri="{FF2B5EF4-FFF2-40B4-BE49-F238E27FC236}">
                <a16:creationId xmlns:a16="http://schemas.microsoft.com/office/drawing/2014/main" id="{39F42E9C-2CCB-B0F8-068E-8B1660DE724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 rot="15726103">
            <a:off x="3946346" y="644527"/>
            <a:ext cx="4622800" cy="5816600"/>
          </a:xfrm>
          <a:prstGeom prst="rect">
            <a:avLst/>
          </a:prstGeom>
        </p:spPr>
      </p:pic>
      <p:pic>
        <p:nvPicPr>
          <p:cNvPr id="7" name="Immagine 6" descr="Immagine che contiene nero, stella, spazio, linea&#10;&#10;Descrizione generata automaticamente">
            <a:extLst>
              <a:ext uri="{FF2B5EF4-FFF2-40B4-BE49-F238E27FC236}">
                <a16:creationId xmlns:a16="http://schemas.microsoft.com/office/drawing/2014/main" id="{8DFA9C90-D97C-0F70-2D4A-9A7144760D3B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5000"/>
          </a:blip>
          <a:stretch>
            <a:fillRect/>
          </a:stretch>
        </p:blipFill>
        <p:spPr>
          <a:xfrm rot="1119095">
            <a:off x="2712992" y="1946877"/>
            <a:ext cx="7112000" cy="3606800"/>
          </a:xfrm>
          <a:prstGeom prst="rect">
            <a:avLst/>
          </a:prstGeom>
        </p:spPr>
      </p:pic>
      <p:pic>
        <p:nvPicPr>
          <p:cNvPr id="8" name="Immagine 7" descr="Immagine che contiene spazio, nero, linea, astronomia&#10;&#10;Descrizione generata automaticamente">
            <a:extLst>
              <a:ext uri="{FF2B5EF4-FFF2-40B4-BE49-F238E27FC236}">
                <a16:creationId xmlns:a16="http://schemas.microsoft.com/office/drawing/2014/main" id="{571A1F93-8393-63C5-4915-2C21F2399D49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35000"/>
          </a:blip>
          <a:stretch>
            <a:fillRect/>
          </a:stretch>
        </p:blipFill>
        <p:spPr>
          <a:xfrm rot="20881105">
            <a:off x="3352630" y="1084302"/>
            <a:ext cx="6451600" cy="5600700"/>
          </a:xfrm>
          <a:prstGeom prst="rect">
            <a:avLst/>
          </a:prstGeom>
        </p:spPr>
      </p:pic>
      <p:pic>
        <p:nvPicPr>
          <p:cNvPr id="9" name="Immagine 8" descr="Immagine che contiene nero, spazio, linea, astronomia&#10;&#10;Descrizione generata automaticamente">
            <a:extLst>
              <a:ext uri="{FF2B5EF4-FFF2-40B4-BE49-F238E27FC236}">
                <a16:creationId xmlns:a16="http://schemas.microsoft.com/office/drawing/2014/main" id="{7BDE9A0D-3A0D-DF1B-19FE-0D2104E9B174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35000"/>
          </a:blip>
          <a:stretch>
            <a:fillRect/>
          </a:stretch>
        </p:blipFill>
        <p:spPr>
          <a:xfrm rot="4544549">
            <a:off x="4123299" y="535462"/>
            <a:ext cx="60213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19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Felicia Troisi</dc:creator>
  <cp:lastModifiedBy>lagia</cp:lastModifiedBy>
  <cp:revision>3</cp:revision>
  <dcterms:created xsi:type="dcterms:W3CDTF">2023-04-12T11:00:48Z</dcterms:created>
  <dcterms:modified xsi:type="dcterms:W3CDTF">2023-04-24T10:24:17Z</dcterms:modified>
</cp:coreProperties>
</file>