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4C26-7124-4E70-9660-FA6833172085}" type="datetimeFigureOut">
              <a:rPr lang="it-IT" smtClean="0"/>
              <a:t>24/04/2023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9B2-DD6A-4DCD-A92C-2F7F06DC2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96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4C26-7124-4E70-9660-FA6833172085}" type="datetimeFigureOut">
              <a:rPr lang="it-IT" smtClean="0"/>
              <a:t>24/04/2023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9B2-DD6A-4DCD-A92C-2F7F06DC2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39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4C26-7124-4E70-9660-FA6833172085}" type="datetimeFigureOut">
              <a:rPr lang="it-IT" smtClean="0"/>
              <a:t>24/04/2023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9B2-DD6A-4DCD-A92C-2F7F06DC2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6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4C26-7124-4E70-9660-FA6833172085}" type="datetimeFigureOut">
              <a:rPr lang="it-IT" smtClean="0"/>
              <a:t>24/04/2023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9B2-DD6A-4DCD-A92C-2F7F06DC2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84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4C26-7124-4E70-9660-FA6833172085}" type="datetimeFigureOut">
              <a:rPr lang="it-IT" smtClean="0"/>
              <a:t>24/04/2023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9B2-DD6A-4DCD-A92C-2F7F06DC2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65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4C26-7124-4E70-9660-FA6833172085}" type="datetimeFigureOut">
              <a:rPr lang="it-IT" smtClean="0"/>
              <a:t>24/04/2023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9B2-DD6A-4DCD-A92C-2F7F06DC2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84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4C26-7124-4E70-9660-FA6833172085}" type="datetimeFigureOut">
              <a:rPr lang="it-IT" smtClean="0"/>
              <a:t>24/04/2023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9B2-DD6A-4DCD-A92C-2F7F06DC2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2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4C26-7124-4E70-9660-FA6833172085}" type="datetimeFigureOut">
              <a:rPr lang="it-IT" smtClean="0"/>
              <a:t>24/04/2023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9B2-DD6A-4DCD-A92C-2F7F06DC2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57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4C26-7124-4E70-9660-FA6833172085}" type="datetimeFigureOut">
              <a:rPr lang="it-IT" smtClean="0"/>
              <a:t>24/04/2023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9B2-DD6A-4DCD-A92C-2F7F06DC2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49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4C26-7124-4E70-9660-FA6833172085}" type="datetimeFigureOut">
              <a:rPr lang="it-IT" smtClean="0"/>
              <a:t>24/04/2023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9B2-DD6A-4DCD-A92C-2F7F06DC2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08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4C26-7124-4E70-9660-FA6833172085}" type="datetimeFigureOut">
              <a:rPr lang="it-IT" smtClean="0"/>
              <a:t>24/04/2023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A9B2-DD6A-4DCD-A92C-2F7F06DC2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44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84C26-7124-4E70-9660-FA6833172085}" type="datetimeFigureOut">
              <a:rPr lang="it-IT" smtClean="0"/>
              <a:t>24/04/2023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A9B2-DD6A-4DCD-A92C-2F7F06DC2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28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23" y="397739"/>
            <a:ext cx="7404516" cy="60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1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3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36" y="0"/>
            <a:ext cx="9981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9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36" y="0"/>
            <a:ext cx="9981127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90" y="2194808"/>
            <a:ext cx="3943662" cy="3943662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>
            <a:off x="6558742" y="4166639"/>
            <a:ext cx="1176183" cy="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4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2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3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3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3" y="0"/>
            <a:ext cx="85725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75" y="2501274"/>
            <a:ext cx="5266545" cy="3511030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5909031" y="1005840"/>
            <a:ext cx="1363287" cy="118040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7074132" y="2069441"/>
            <a:ext cx="1205344" cy="157984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0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6237"/>
            <a:ext cx="91440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2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81" y="0"/>
            <a:ext cx="8793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29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lagia</dc:creator>
  <cp:lastModifiedBy>lagia</cp:lastModifiedBy>
  <cp:revision>3</cp:revision>
  <dcterms:created xsi:type="dcterms:W3CDTF">2023-04-24T09:50:39Z</dcterms:created>
  <dcterms:modified xsi:type="dcterms:W3CDTF">2023-04-24T09:59:45Z</dcterms:modified>
</cp:coreProperties>
</file>